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BD85-961A-4C89-8403-50F2C4C4F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DE4DE-D8CF-431D-919A-00463B6EC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CE19B-D3D3-4FA3-8555-FF29D80A5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72583-F896-4317-8A8F-53FEDF6E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2298-F772-477F-BEB3-92AE6625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390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88B9-DF6D-41AB-B2D5-A1036F56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994EB-96DA-4457-ABBB-5561B4919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7A904-D039-4B52-9F92-83CA6857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0B4DC-E587-4E16-A47F-33BDE8AE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9F0B2-C2D1-4D35-A136-6C3A4C32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22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5E838-034E-49EC-A7E4-B4E661109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55D91-BD5C-4623-82B9-6D44C2110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7ADA6-ADC5-47DE-85F8-526863EA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B8EA6-F9FF-49A7-A932-E01B37A2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FBDF-2B66-44F3-B03D-E830CECB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53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B90B-1F00-430F-AFEB-33FF0DDE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88385-5488-488E-B244-1FCA2D251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4B55-CD25-41FD-8205-FA528157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17A99-9694-4333-9A09-B4579AD1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73B71-D766-4715-BCEF-22C11C3A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92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0195F-4324-42BE-A441-943888B4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E3567-7233-4F22-8137-FE1BE506E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F2257-3E57-4689-A0E0-C148E2EA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4D740-92D6-4C19-82C2-DC34EAD6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137EF-F3FD-43E5-B810-5AFCD2BB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0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1506-9C72-4D2B-9F17-2ADB44E5D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51082-B7B6-4448-8742-1EC83AA82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7C5F5-92CE-4C4B-9309-6A3721B61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FE38B-2D09-4BF9-A3CD-B7367558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36722-75FA-477C-9B52-3E9EF45D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D9401-234F-48DD-ACB0-0895E2A3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44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ACD6-3766-4B72-B160-D87FB426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B9793-FFAA-4CF5-BF5A-EEF8F6B85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6474C-B656-48E4-8B2D-332970E72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76F8-EC7A-42B9-B236-DF68796C7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7B8BF-8693-46BC-B6FC-4082EEDF9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CDA35F-FDB4-4D88-A98A-0F15701E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E7B85-493E-4235-B689-1020D40C2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A7670-917E-46E6-BBCB-1D808B3A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10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640B-35DB-4E02-8AC9-F7D6991E5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B29BD-A18A-42C3-B1C2-1CD8B58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3F4D5-9380-4F2F-99EF-D3B7AF523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03ED0-18A0-4456-97E2-37BE16BF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68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3DDB1-0A4D-4A58-8FD1-64C0B0E7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58788-0172-450D-A67F-401BA7923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DD2A8-75B8-49DC-B2B5-548F758E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5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12CB-2F33-433D-A3CC-66BA5408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5652C-8281-4D63-B427-BF2459436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07823-311C-46CA-AB80-7A0CAC96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1B635-FCFE-4725-BB9A-EDBE8FF1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C7AAD-C093-4558-B051-B462D8FA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C730B-BDEA-42D5-9840-95CB4E320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13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6E197-B65A-49A2-9B50-D25639B9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E9BB81-E563-4AF9-B4C9-20885E706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D9AC6-93C6-4074-A1AB-EAB72FD77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9D552-A40A-4BA7-BAEF-B6BC2D9D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B3CA0-F64E-41D6-B45D-B2C963DA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43AD4-B32D-44F1-8439-C5528C58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31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197C0-2AAC-4807-8360-5B63D687A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FA5CC-3FA6-4FA5-919B-B60C0EA6B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8523D-A1BD-4015-8EF8-BAC1D57FE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6B727-4C6F-472B-9AE9-7EC8A2AE11D2}" type="datetimeFigureOut">
              <a:rPr lang="en-IN" smtClean="0"/>
              <a:t>19-01-2022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2EB36-1B66-4570-AE15-5795D1799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7AABD-A6B3-44E2-A8C5-5DE1246FF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999AE-6E7D-4FD3-A39E-E1B795B80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654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589B-46DA-4522-A3DF-CE9081A481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1C18F-5816-4C10-8105-F87E0DB82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Rathi Nanda</a:t>
            </a:r>
          </a:p>
        </p:txBody>
      </p:sp>
    </p:spTree>
    <p:extLst>
      <p:ext uri="{BB962C8B-B14F-4D97-AF65-F5344CB8AC3E}">
        <p14:creationId xmlns:p14="http://schemas.microsoft.com/office/powerpoint/2010/main" val="3334069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57.400">
            <a:extLst>
              <a:ext uri="{FF2B5EF4-FFF2-40B4-BE49-F238E27FC236}">
                <a16:creationId xmlns:a16="http://schemas.microsoft.com/office/drawing/2014/main" id="{FC106AF9-C532-4520-9365-FD7E6C2EE3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97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17.416">
            <a:extLst>
              <a:ext uri="{FF2B5EF4-FFF2-40B4-BE49-F238E27FC236}">
                <a16:creationId xmlns:a16="http://schemas.microsoft.com/office/drawing/2014/main" id="{87FB5225-7B77-4C74-BE1C-4D609DB826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742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19.403">
            <a:extLst>
              <a:ext uri="{FF2B5EF4-FFF2-40B4-BE49-F238E27FC236}">
                <a16:creationId xmlns:a16="http://schemas.microsoft.com/office/drawing/2014/main" id="{B346020D-D81E-42D7-87FE-6172125468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022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23.373">
            <a:extLst>
              <a:ext uri="{FF2B5EF4-FFF2-40B4-BE49-F238E27FC236}">
                <a16:creationId xmlns:a16="http://schemas.microsoft.com/office/drawing/2014/main" id="{709CAC55-BA1D-410F-ADDE-96FA3B6FDD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115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25.397">
            <a:extLst>
              <a:ext uri="{FF2B5EF4-FFF2-40B4-BE49-F238E27FC236}">
                <a16:creationId xmlns:a16="http://schemas.microsoft.com/office/drawing/2014/main" id="{03FDA7F1-ACAB-47BA-A40F-D489370F26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88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27.424">
            <a:extLst>
              <a:ext uri="{FF2B5EF4-FFF2-40B4-BE49-F238E27FC236}">
                <a16:creationId xmlns:a16="http://schemas.microsoft.com/office/drawing/2014/main" id="{832D8A6D-2F8C-4C94-A330-A74BB73CC2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417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33.401">
            <a:extLst>
              <a:ext uri="{FF2B5EF4-FFF2-40B4-BE49-F238E27FC236}">
                <a16:creationId xmlns:a16="http://schemas.microsoft.com/office/drawing/2014/main" id="{F9E0FFB5-CCBB-42B7-9518-9F5A6640EB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20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37.422">
            <a:extLst>
              <a:ext uri="{FF2B5EF4-FFF2-40B4-BE49-F238E27FC236}">
                <a16:creationId xmlns:a16="http://schemas.microsoft.com/office/drawing/2014/main" id="{17E22D9D-14AC-4C22-85C8-557B37083C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44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41.417">
            <a:extLst>
              <a:ext uri="{FF2B5EF4-FFF2-40B4-BE49-F238E27FC236}">
                <a16:creationId xmlns:a16="http://schemas.microsoft.com/office/drawing/2014/main" id="{9502B2D6-DF35-479A-8615-2BD19D0819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900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45.398">
            <a:extLst>
              <a:ext uri="{FF2B5EF4-FFF2-40B4-BE49-F238E27FC236}">
                <a16:creationId xmlns:a16="http://schemas.microsoft.com/office/drawing/2014/main" id="{E38D867C-57A2-4675-8F9B-50C02A00B7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463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47.408">
            <a:extLst>
              <a:ext uri="{FF2B5EF4-FFF2-40B4-BE49-F238E27FC236}">
                <a16:creationId xmlns:a16="http://schemas.microsoft.com/office/drawing/2014/main" id="{453E7E51-8526-4C52-B3A6-EE19B3D476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7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59.405">
            <a:extLst>
              <a:ext uri="{FF2B5EF4-FFF2-40B4-BE49-F238E27FC236}">
                <a16:creationId xmlns:a16="http://schemas.microsoft.com/office/drawing/2014/main" id="{EB3DED4A-345B-4A5A-9E30-826D4CF823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662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49.397">
            <a:extLst>
              <a:ext uri="{FF2B5EF4-FFF2-40B4-BE49-F238E27FC236}">
                <a16:creationId xmlns:a16="http://schemas.microsoft.com/office/drawing/2014/main" id="{3AB62D85-82C2-43AC-8BB1-2FCD592FF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01.402">
            <a:extLst>
              <a:ext uri="{FF2B5EF4-FFF2-40B4-BE49-F238E27FC236}">
                <a16:creationId xmlns:a16="http://schemas.microsoft.com/office/drawing/2014/main" id="{D105C0BA-83EF-43F5-A2CA-F6307CB747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2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03.394">
            <a:extLst>
              <a:ext uri="{FF2B5EF4-FFF2-40B4-BE49-F238E27FC236}">
                <a16:creationId xmlns:a16="http://schemas.microsoft.com/office/drawing/2014/main" id="{BDE88C4F-0214-4AB9-8F91-C906818C02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6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05.407">
            <a:extLst>
              <a:ext uri="{FF2B5EF4-FFF2-40B4-BE49-F238E27FC236}">
                <a16:creationId xmlns:a16="http://schemas.microsoft.com/office/drawing/2014/main" id="{12718528-B588-4BE0-933D-BF827FEC11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39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07.409">
            <a:extLst>
              <a:ext uri="{FF2B5EF4-FFF2-40B4-BE49-F238E27FC236}">
                <a16:creationId xmlns:a16="http://schemas.microsoft.com/office/drawing/2014/main" id="{B13BA587-FFD4-467A-A6D5-D01690C6CA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23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09.394">
            <a:extLst>
              <a:ext uri="{FF2B5EF4-FFF2-40B4-BE49-F238E27FC236}">
                <a16:creationId xmlns:a16="http://schemas.microsoft.com/office/drawing/2014/main" id="{1C2A529A-5982-4211-81F9-FF6FDBD87B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5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11.408">
            <a:extLst>
              <a:ext uri="{FF2B5EF4-FFF2-40B4-BE49-F238E27FC236}">
                <a16:creationId xmlns:a16="http://schemas.microsoft.com/office/drawing/2014/main" id="{03F7BA17-D015-46B4-88D8-005CF2BAD9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82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13.404">
            <a:extLst>
              <a:ext uri="{FF2B5EF4-FFF2-40B4-BE49-F238E27FC236}">
                <a16:creationId xmlns:a16="http://schemas.microsoft.com/office/drawing/2014/main" id="{E5A97888-31A6-406E-9422-3D45F0E552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3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15.411">
            <a:extLst>
              <a:ext uri="{FF2B5EF4-FFF2-40B4-BE49-F238E27FC236}">
                <a16:creationId xmlns:a16="http://schemas.microsoft.com/office/drawing/2014/main" id="{364F94BB-2A62-410C-9E90-C636ADD6B1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1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37.395">
            <a:extLst>
              <a:ext uri="{FF2B5EF4-FFF2-40B4-BE49-F238E27FC236}">
                <a16:creationId xmlns:a16="http://schemas.microsoft.com/office/drawing/2014/main" id="{DAB2EA1B-1098-4E1C-8EBB-BC44819CD8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3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17.409">
            <a:extLst>
              <a:ext uri="{FF2B5EF4-FFF2-40B4-BE49-F238E27FC236}">
                <a16:creationId xmlns:a16="http://schemas.microsoft.com/office/drawing/2014/main" id="{602A73FB-3BF0-4675-AD15-775E4DCDCD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19.415">
            <a:extLst>
              <a:ext uri="{FF2B5EF4-FFF2-40B4-BE49-F238E27FC236}">
                <a16:creationId xmlns:a16="http://schemas.microsoft.com/office/drawing/2014/main" id="{F8C98FAC-257A-4560-BA34-93906526B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07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21.403">
            <a:extLst>
              <a:ext uri="{FF2B5EF4-FFF2-40B4-BE49-F238E27FC236}">
                <a16:creationId xmlns:a16="http://schemas.microsoft.com/office/drawing/2014/main" id="{5CB10304-2673-474A-8B08-97363678CA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97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23.404">
            <a:extLst>
              <a:ext uri="{FF2B5EF4-FFF2-40B4-BE49-F238E27FC236}">
                <a16:creationId xmlns:a16="http://schemas.microsoft.com/office/drawing/2014/main" id="{07826E7E-F567-44E1-905B-D1E9A85456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9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25.404">
            <a:extLst>
              <a:ext uri="{FF2B5EF4-FFF2-40B4-BE49-F238E27FC236}">
                <a16:creationId xmlns:a16="http://schemas.microsoft.com/office/drawing/2014/main" id="{A9E0C976-D058-4257-B2F1-4939996EEB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4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27.408">
            <a:extLst>
              <a:ext uri="{FF2B5EF4-FFF2-40B4-BE49-F238E27FC236}">
                <a16:creationId xmlns:a16="http://schemas.microsoft.com/office/drawing/2014/main" id="{81ECD30B-EA7C-4CD5-BBBB-EB68549CF3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08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29.409">
            <a:extLst>
              <a:ext uri="{FF2B5EF4-FFF2-40B4-BE49-F238E27FC236}">
                <a16:creationId xmlns:a16="http://schemas.microsoft.com/office/drawing/2014/main" id="{3E12778A-FF2E-4F5D-B7E3-98A470D0A2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15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31.413">
            <a:extLst>
              <a:ext uri="{FF2B5EF4-FFF2-40B4-BE49-F238E27FC236}">
                <a16:creationId xmlns:a16="http://schemas.microsoft.com/office/drawing/2014/main" id="{CB80B914-B7D7-423C-B790-9044DC3D39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44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33.407">
            <a:extLst>
              <a:ext uri="{FF2B5EF4-FFF2-40B4-BE49-F238E27FC236}">
                <a16:creationId xmlns:a16="http://schemas.microsoft.com/office/drawing/2014/main" id="{88A0D4D8-DD52-4C00-B00B-A8E2D79C99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52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35.412">
            <a:extLst>
              <a:ext uri="{FF2B5EF4-FFF2-40B4-BE49-F238E27FC236}">
                <a16:creationId xmlns:a16="http://schemas.microsoft.com/office/drawing/2014/main" id="{0D1673D1-BE2A-44B6-A022-CA5599ECCE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39.401">
            <a:extLst>
              <a:ext uri="{FF2B5EF4-FFF2-40B4-BE49-F238E27FC236}">
                <a16:creationId xmlns:a16="http://schemas.microsoft.com/office/drawing/2014/main" id="{969E11F1-E4D7-40B9-AD31-FD25395E55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1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39.416">
            <a:extLst>
              <a:ext uri="{FF2B5EF4-FFF2-40B4-BE49-F238E27FC236}">
                <a16:creationId xmlns:a16="http://schemas.microsoft.com/office/drawing/2014/main" id="{FD82DC3D-D6C6-4CAE-B676-FAF3B4BB61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39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41.403">
            <a:extLst>
              <a:ext uri="{FF2B5EF4-FFF2-40B4-BE49-F238E27FC236}">
                <a16:creationId xmlns:a16="http://schemas.microsoft.com/office/drawing/2014/main" id="{DA97524F-3041-443B-B5F1-A733D6EEE2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0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43.415">
            <a:extLst>
              <a:ext uri="{FF2B5EF4-FFF2-40B4-BE49-F238E27FC236}">
                <a16:creationId xmlns:a16="http://schemas.microsoft.com/office/drawing/2014/main" id="{80BE9F78-87EE-49F9-95B4-43F39A34DC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5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45.414">
            <a:extLst>
              <a:ext uri="{FF2B5EF4-FFF2-40B4-BE49-F238E27FC236}">
                <a16:creationId xmlns:a16="http://schemas.microsoft.com/office/drawing/2014/main" id="{94D69254-2E32-41F5-B782-1F9B090BED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8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49.417">
            <a:extLst>
              <a:ext uri="{FF2B5EF4-FFF2-40B4-BE49-F238E27FC236}">
                <a16:creationId xmlns:a16="http://schemas.microsoft.com/office/drawing/2014/main" id="{01083507-86B1-437D-8DD7-D13C786719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78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51.413">
            <a:extLst>
              <a:ext uri="{FF2B5EF4-FFF2-40B4-BE49-F238E27FC236}">
                <a16:creationId xmlns:a16="http://schemas.microsoft.com/office/drawing/2014/main" id="{51CCD881-5269-45D2-9853-089D521A69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54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53.413">
            <a:extLst>
              <a:ext uri="{FF2B5EF4-FFF2-40B4-BE49-F238E27FC236}">
                <a16:creationId xmlns:a16="http://schemas.microsoft.com/office/drawing/2014/main" id="{55A05EC9-188A-4BF2-9BA8-E6C827C19F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9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55.424">
            <a:extLst>
              <a:ext uri="{FF2B5EF4-FFF2-40B4-BE49-F238E27FC236}">
                <a16:creationId xmlns:a16="http://schemas.microsoft.com/office/drawing/2014/main" id="{7784F523-87A0-4AFC-90DE-6CF02024AB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56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6-59.395">
            <a:extLst>
              <a:ext uri="{FF2B5EF4-FFF2-40B4-BE49-F238E27FC236}">
                <a16:creationId xmlns:a16="http://schemas.microsoft.com/office/drawing/2014/main" id="{B9169794-F277-4ABC-9BE7-2D66277849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70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01.396">
            <a:extLst>
              <a:ext uri="{FF2B5EF4-FFF2-40B4-BE49-F238E27FC236}">
                <a16:creationId xmlns:a16="http://schemas.microsoft.com/office/drawing/2014/main" id="{4682BAC8-DF08-4B02-8ECC-4678DEC891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5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41.412">
            <a:extLst>
              <a:ext uri="{FF2B5EF4-FFF2-40B4-BE49-F238E27FC236}">
                <a16:creationId xmlns:a16="http://schemas.microsoft.com/office/drawing/2014/main" id="{57FC034C-7DEC-4D0A-851F-3F11107DA7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3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03.432">
            <a:extLst>
              <a:ext uri="{FF2B5EF4-FFF2-40B4-BE49-F238E27FC236}">
                <a16:creationId xmlns:a16="http://schemas.microsoft.com/office/drawing/2014/main" id="{25491F1E-9DFB-4CA3-882B-C2E738E05F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55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05.409">
            <a:extLst>
              <a:ext uri="{FF2B5EF4-FFF2-40B4-BE49-F238E27FC236}">
                <a16:creationId xmlns:a16="http://schemas.microsoft.com/office/drawing/2014/main" id="{A5C9FED9-B90B-41AB-B269-CAE86F7498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94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07.411">
            <a:extLst>
              <a:ext uri="{FF2B5EF4-FFF2-40B4-BE49-F238E27FC236}">
                <a16:creationId xmlns:a16="http://schemas.microsoft.com/office/drawing/2014/main" id="{70FF9CF7-3502-48C8-AD8F-2CCFFAC000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20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09.389">
            <a:extLst>
              <a:ext uri="{FF2B5EF4-FFF2-40B4-BE49-F238E27FC236}">
                <a16:creationId xmlns:a16="http://schemas.microsoft.com/office/drawing/2014/main" id="{A71AF0D5-BC5E-4F33-AA24-1044E7ABA3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79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11.412">
            <a:extLst>
              <a:ext uri="{FF2B5EF4-FFF2-40B4-BE49-F238E27FC236}">
                <a16:creationId xmlns:a16="http://schemas.microsoft.com/office/drawing/2014/main" id="{7986B1A9-9DB9-4CA0-A7F2-4A1925ED6A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13.415">
            <a:extLst>
              <a:ext uri="{FF2B5EF4-FFF2-40B4-BE49-F238E27FC236}">
                <a16:creationId xmlns:a16="http://schemas.microsoft.com/office/drawing/2014/main" id="{F88665CB-DE75-48F1-801E-BE61D03F85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87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17.407">
            <a:extLst>
              <a:ext uri="{FF2B5EF4-FFF2-40B4-BE49-F238E27FC236}">
                <a16:creationId xmlns:a16="http://schemas.microsoft.com/office/drawing/2014/main" id="{E377CB74-CB02-416A-BFC2-35129F2035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10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19.412">
            <a:extLst>
              <a:ext uri="{FF2B5EF4-FFF2-40B4-BE49-F238E27FC236}">
                <a16:creationId xmlns:a16="http://schemas.microsoft.com/office/drawing/2014/main" id="{55589445-FB61-4EF0-8C28-F9A92ABFE8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478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21.402">
            <a:extLst>
              <a:ext uri="{FF2B5EF4-FFF2-40B4-BE49-F238E27FC236}">
                <a16:creationId xmlns:a16="http://schemas.microsoft.com/office/drawing/2014/main" id="{6D158934-DC47-4CEA-9FC6-9124832A83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23.418">
            <a:extLst>
              <a:ext uri="{FF2B5EF4-FFF2-40B4-BE49-F238E27FC236}">
                <a16:creationId xmlns:a16="http://schemas.microsoft.com/office/drawing/2014/main" id="{28950AAF-B882-4A7F-970D-519F398142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43.403">
            <a:extLst>
              <a:ext uri="{FF2B5EF4-FFF2-40B4-BE49-F238E27FC236}">
                <a16:creationId xmlns:a16="http://schemas.microsoft.com/office/drawing/2014/main" id="{AC3328A3-4A82-492C-9C4B-1782B4A914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18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25.421">
            <a:extLst>
              <a:ext uri="{FF2B5EF4-FFF2-40B4-BE49-F238E27FC236}">
                <a16:creationId xmlns:a16="http://schemas.microsoft.com/office/drawing/2014/main" id="{4D59BF3C-78FE-49C2-90A2-254172A975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68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27.410">
            <a:extLst>
              <a:ext uri="{FF2B5EF4-FFF2-40B4-BE49-F238E27FC236}">
                <a16:creationId xmlns:a16="http://schemas.microsoft.com/office/drawing/2014/main" id="{BF46817B-24D2-46F1-AF6B-48BB955256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58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29.401">
            <a:extLst>
              <a:ext uri="{FF2B5EF4-FFF2-40B4-BE49-F238E27FC236}">
                <a16:creationId xmlns:a16="http://schemas.microsoft.com/office/drawing/2014/main" id="{52656CAC-08C2-4E0D-A4CD-342DD4BC7C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6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31.408">
            <a:extLst>
              <a:ext uri="{FF2B5EF4-FFF2-40B4-BE49-F238E27FC236}">
                <a16:creationId xmlns:a16="http://schemas.microsoft.com/office/drawing/2014/main" id="{EE5AE088-4971-4068-9209-118D511E03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40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33.395">
            <a:extLst>
              <a:ext uri="{FF2B5EF4-FFF2-40B4-BE49-F238E27FC236}">
                <a16:creationId xmlns:a16="http://schemas.microsoft.com/office/drawing/2014/main" id="{A3966BCC-3C76-46DC-9E5C-30FA43AF44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75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35.402">
            <a:extLst>
              <a:ext uri="{FF2B5EF4-FFF2-40B4-BE49-F238E27FC236}">
                <a16:creationId xmlns:a16="http://schemas.microsoft.com/office/drawing/2014/main" id="{7BEDEFD1-582D-40A1-A022-D5CF0DCE84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19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37.414">
            <a:extLst>
              <a:ext uri="{FF2B5EF4-FFF2-40B4-BE49-F238E27FC236}">
                <a16:creationId xmlns:a16="http://schemas.microsoft.com/office/drawing/2014/main" id="{4317217B-F115-46BA-BA22-FBEB728C87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63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39.388">
            <a:extLst>
              <a:ext uri="{FF2B5EF4-FFF2-40B4-BE49-F238E27FC236}">
                <a16:creationId xmlns:a16="http://schemas.microsoft.com/office/drawing/2014/main" id="{8721F5C4-8D8A-499F-A49C-1607740DBF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52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41.409">
            <a:extLst>
              <a:ext uri="{FF2B5EF4-FFF2-40B4-BE49-F238E27FC236}">
                <a16:creationId xmlns:a16="http://schemas.microsoft.com/office/drawing/2014/main" id="{56ADBCDA-F323-457B-9763-FEA4C677A7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79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45.369">
            <a:extLst>
              <a:ext uri="{FF2B5EF4-FFF2-40B4-BE49-F238E27FC236}">
                <a16:creationId xmlns:a16="http://schemas.microsoft.com/office/drawing/2014/main" id="{4BB3A7F0-EC61-4D14-AF5F-22F877B84D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7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45.389">
            <a:extLst>
              <a:ext uri="{FF2B5EF4-FFF2-40B4-BE49-F238E27FC236}">
                <a16:creationId xmlns:a16="http://schemas.microsoft.com/office/drawing/2014/main" id="{CF23F378-5918-4402-92EB-319D1856D0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8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47.364">
            <a:extLst>
              <a:ext uri="{FF2B5EF4-FFF2-40B4-BE49-F238E27FC236}">
                <a16:creationId xmlns:a16="http://schemas.microsoft.com/office/drawing/2014/main" id="{8EE57F42-1038-4259-9834-F2FBF81CB3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9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49.417">
            <a:extLst>
              <a:ext uri="{FF2B5EF4-FFF2-40B4-BE49-F238E27FC236}">
                <a16:creationId xmlns:a16="http://schemas.microsoft.com/office/drawing/2014/main" id="{9771A8AC-89E6-4CCB-91A8-D75F95561C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76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51.416">
            <a:extLst>
              <a:ext uri="{FF2B5EF4-FFF2-40B4-BE49-F238E27FC236}">
                <a16:creationId xmlns:a16="http://schemas.microsoft.com/office/drawing/2014/main" id="{257226E6-20D2-42EE-9867-0CABC23C86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68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53.386">
            <a:extLst>
              <a:ext uri="{FF2B5EF4-FFF2-40B4-BE49-F238E27FC236}">
                <a16:creationId xmlns:a16="http://schemas.microsoft.com/office/drawing/2014/main" id="{CFE88092-0E36-47BE-A4D2-CE481D8D77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88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55.388">
            <a:extLst>
              <a:ext uri="{FF2B5EF4-FFF2-40B4-BE49-F238E27FC236}">
                <a16:creationId xmlns:a16="http://schemas.microsoft.com/office/drawing/2014/main" id="{F6F78E0E-55DE-4755-9299-2003AA3F94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88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57.410">
            <a:extLst>
              <a:ext uri="{FF2B5EF4-FFF2-40B4-BE49-F238E27FC236}">
                <a16:creationId xmlns:a16="http://schemas.microsoft.com/office/drawing/2014/main" id="{E113D36C-944B-484C-B17F-6D54953A9A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65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7-59.373">
            <a:extLst>
              <a:ext uri="{FF2B5EF4-FFF2-40B4-BE49-F238E27FC236}">
                <a16:creationId xmlns:a16="http://schemas.microsoft.com/office/drawing/2014/main" id="{9CA21030-7682-4123-A94C-65629475B6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27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01.392">
            <a:extLst>
              <a:ext uri="{FF2B5EF4-FFF2-40B4-BE49-F238E27FC236}">
                <a16:creationId xmlns:a16="http://schemas.microsoft.com/office/drawing/2014/main" id="{41D8A2DE-FAF4-4419-A30E-E878897C18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78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03.413">
            <a:extLst>
              <a:ext uri="{FF2B5EF4-FFF2-40B4-BE49-F238E27FC236}">
                <a16:creationId xmlns:a16="http://schemas.microsoft.com/office/drawing/2014/main" id="{66400D6F-72D5-48E1-A3D6-BBE1209D86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78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07.396">
            <a:extLst>
              <a:ext uri="{FF2B5EF4-FFF2-40B4-BE49-F238E27FC236}">
                <a16:creationId xmlns:a16="http://schemas.microsoft.com/office/drawing/2014/main" id="{6486DD34-77BC-4AAD-A56E-6B5C0493AA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47.407">
            <a:extLst>
              <a:ext uri="{FF2B5EF4-FFF2-40B4-BE49-F238E27FC236}">
                <a16:creationId xmlns:a16="http://schemas.microsoft.com/office/drawing/2014/main" id="{9ECB90B5-894D-4B30-9A70-EAD77BE177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32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11.398">
            <a:extLst>
              <a:ext uri="{FF2B5EF4-FFF2-40B4-BE49-F238E27FC236}">
                <a16:creationId xmlns:a16="http://schemas.microsoft.com/office/drawing/2014/main" id="{686C65C1-A4B0-4F3F-8F27-CE5657A352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83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15.397">
            <a:extLst>
              <a:ext uri="{FF2B5EF4-FFF2-40B4-BE49-F238E27FC236}">
                <a16:creationId xmlns:a16="http://schemas.microsoft.com/office/drawing/2014/main" id="{5206B096-F58C-4704-9331-024C01FD6F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01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17.408">
            <a:extLst>
              <a:ext uri="{FF2B5EF4-FFF2-40B4-BE49-F238E27FC236}">
                <a16:creationId xmlns:a16="http://schemas.microsoft.com/office/drawing/2014/main" id="{FFB553DC-3801-4ACB-A7AE-01EAB8343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503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19.399">
            <a:extLst>
              <a:ext uri="{FF2B5EF4-FFF2-40B4-BE49-F238E27FC236}">
                <a16:creationId xmlns:a16="http://schemas.microsoft.com/office/drawing/2014/main" id="{B6432E4C-5D69-46BB-8BF2-8189397ABD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57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21.426">
            <a:extLst>
              <a:ext uri="{FF2B5EF4-FFF2-40B4-BE49-F238E27FC236}">
                <a16:creationId xmlns:a16="http://schemas.microsoft.com/office/drawing/2014/main" id="{F05AA707-1FA1-4DA9-B728-6A371F3C55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502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23.414">
            <a:extLst>
              <a:ext uri="{FF2B5EF4-FFF2-40B4-BE49-F238E27FC236}">
                <a16:creationId xmlns:a16="http://schemas.microsoft.com/office/drawing/2014/main" id="{9DCAF5C6-32F4-44C1-88A8-E914929A42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86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25.399">
            <a:extLst>
              <a:ext uri="{FF2B5EF4-FFF2-40B4-BE49-F238E27FC236}">
                <a16:creationId xmlns:a16="http://schemas.microsoft.com/office/drawing/2014/main" id="{09681262-0776-4378-9CEB-D9507EDF84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17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27.403">
            <a:extLst>
              <a:ext uri="{FF2B5EF4-FFF2-40B4-BE49-F238E27FC236}">
                <a16:creationId xmlns:a16="http://schemas.microsoft.com/office/drawing/2014/main" id="{7883FDC1-36CF-439B-98CD-E74B0831A2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16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29.407">
            <a:extLst>
              <a:ext uri="{FF2B5EF4-FFF2-40B4-BE49-F238E27FC236}">
                <a16:creationId xmlns:a16="http://schemas.microsoft.com/office/drawing/2014/main" id="{296D606E-88AB-40BA-9A1A-4BA004DC76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3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33.390">
            <a:extLst>
              <a:ext uri="{FF2B5EF4-FFF2-40B4-BE49-F238E27FC236}">
                <a16:creationId xmlns:a16="http://schemas.microsoft.com/office/drawing/2014/main" id="{C218A9F9-40F5-4170-B7BA-3C72F67D24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7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49.397">
            <a:extLst>
              <a:ext uri="{FF2B5EF4-FFF2-40B4-BE49-F238E27FC236}">
                <a16:creationId xmlns:a16="http://schemas.microsoft.com/office/drawing/2014/main" id="{728EEBBC-0E04-43B1-8356-C1B1678C08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7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35.407">
            <a:extLst>
              <a:ext uri="{FF2B5EF4-FFF2-40B4-BE49-F238E27FC236}">
                <a16:creationId xmlns:a16="http://schemas.microsoft.com/office/drawing/2014/main" id="{CAC188BA-A3D7-4B30-B2C4-55D00849F1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233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37.406">
            <a:extLst>
              <a:ext uri="{FF2B5EF4-FFF2-40B4-BE49-F238E27FC236}">
                <a16:creationId xmlns:a16="http://schemas.microsoft.com/office/drawing/2014/main" id="{82B7B71F-2332-4ADD-B15C-0B6C28B62D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32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39.400">
            <a:extLst>
              <a:ext uri="{FF2B5EF4-FFF2-40B4-BE49-F238E27FC236}">
                <a16:creationId xmlns:a16="http://schemas.microsoft.com/office/drawing/2014/main" id="{6F932A0D-6E77-49D4-8A1F-21B244D55A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26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41.410">
            <a:extLst>
              <a:ext uri="{FF2B5EF4-FFF2-40B4-BE49-F238E27FC236}">
                <a16:creationId xmlns:a16="http://schemas.microsoft.com/office/drawing/2014/main" id="{41258BE8-8B57-4800-ABB4-B7E74474C4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250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43.406">
            <a:extLst>
              <a:ext uri="{FF2B5EF4-FFF2-40B4-BE49-F238E27FC236}">
                <a16:creationId xmlns:a16="http://schemas.microsoft.com/office/drawing/2014/main" id="{74D5D5D1-F0C4-4F7C-9B9F-CE07CC542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190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45.405">
            <a:extLst>
              <a:ext uri="{FF2B5EF4-FFF2-40B4-BE49-F238E27FC236}">
                <a16:creationId xmlns:a16="http://schemas.microsoft.com/office/drawing/2014/main" id="{6C3A8072-A48A-4905-9EC1-16E7D41AC6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01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47.405">
            <a:extLst>
              <a:ext uri="{FF2B5EF4-FFF2-40B4-BE49-F238E27FC236}">
                <a16:creationId xmlns:a16="http://schemas.microsoft.com/office/drawing/2014/main" id="{884E5E90-FA76-4A2F-A60F-FED1258C9B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003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51.406">
            <a:extLst>
              <a:ext uri="{FF2B5EF4-FFF2-40B4-BE49-F238E27FC236}">
                <a16:creationId xmlns:a16="http://schemas.microsoft.com/office/drawing/2014/main" id="{A360CE00-F518-490D-803B-EE76445032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67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53.401">
            <a:extLst>
              <a:ext uri="{FF2B5EF4-FFF2-40B4-BE49-F238E27FC236}">
                <a16:creationId xmlns:a16="http://schemas.microsoft.com/office/drawing/2014/main" id="{31B40E3D-0F98-4CF4-A576-082E43494E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055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55.423">
            <a:extLst>
              <a:ext uri="{FF2B5EF4-FFF2-40B4-BE49-F238E27FC236}">
                <a16:creationId xmlns:a16="http://schemas.microsoft.com/office/drawing/2014/main" id="{D4BEEF94-34E1-47BF-BE53-A0529C7A4F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7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5-53.371">
            <a:extLst>
              <a:ext uri="{FF2B5EF4-FFF2-40B4-BE49-F238E27FC236}">
                <a16:creationId xmlns:a16="http://schemas.microsoft.com/office/drawing/2014/main" id="{F31C1EC2-901D-48B4-9F61-4D1015E4BF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07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57.408">
            <a:extLst>
              <a:ext uri="{FF2B5EF4-FFF2-40B4-BE49-F238E27FC236}">
                <a16:creationId xmlns:a16="http://schemas.microsoft.com/office/drawing/2014/main" id="{EF5E595F-71BC-4622-97DB-643814D30A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128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8-59.397">
            <a:extLst>
              <a:ext uri="{FF2B5EF4-FFF2-40B4-BE49-F238E27FC236}">
                <a16:creationId xmlns:a16="http://schemas.microsoft.com/office/drawing/2014/main" id="{B14DE2B6-798A-4D42-B48C-4719933ABD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460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01.390">
            <a:extLst>
              <a:ext uri="{FF2B5EF4-FFF2-40B4-BE49-F238E27FC236}">
                <a16:creationId xmlns:a16="http://schemas.microsoft.com/office/drawing/2014/main" id="{59AE5C3D-1EDD-4FB1-897D-57B911A0CC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93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03.416">
            <a:extLst>
              <a:ext uri="{FF2B5EF4-FFF2-40B4-BE49-F238E27FC236}">
                <a16:creationId xmlns:a16="http://schemas.microsoft.com/office/drawing/2014/main" id="{220997F8-EF5E-4C62-A279-15667F976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064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05.385">
            <a:extLst>
              <a:ext uri="{FF2B5EF4-FFF2-40B4-BE49-F238E27FC236}">
                <a16:creationId xmlns:a16="http://schemas.microsoft.com/office/drawing/2014/main" id="{D958E505-D9FD-4232-A04D-090E98D7EF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1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07.405">
            <a:extLst>
              <a:ext uri="{FF2B5EF4-FFF2-40B4-BE49-F238E27FC236}">
                <a16:creationId xmlns:a16="http://schemas.microsoft.com/office/drawing/2014/main" id="{FBB90ABB-E26D-4981-A3C0-CD78567A76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42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09.409">
            <a:extLst>
              <a:ext uri="{FF2B5EF4-FFF2-40B4-BE49-F238E27FC236}">
                <a16:creationId xmlns:a16="http://schemas.microsoft.com/office/drawing/2014/main" id="{D37B035F-6603-4BF6-843A-B8FC2AED4D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36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11.404">
            <a:extLst>
              <a:ext uri="{FF2B5EF4-FFF2-40B4-BE49-F238E27FC236}">
                <a16:creationId xmlns:a16="http://schemas.microsoft.com/office/drawing/2014/main" id="{ADCA8557-662D-4883-9C9C-B98C264187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444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13.418">
            <a:extLst>
              <a:ext uri="{FF2B5EF4-FFF2-40B4-BE49-F238E27FC236}">
                <a16:creationId xmlns:a16="http://schemas.microsoft.com/office/drawing/2014/main" id="{781A134C-E359-429E-87CA-C79E2A1507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409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22-01-19_07-29-15.421">
            <a:extLst>
              <a:ext uri="{FF2B5EF4-FFF2-40B4-BE49-F238E27FC236}">
                <a16:creationId xmlns:a16="http://schemas.microsoft.com/office/drawing/2014/main" id="{EE0D46EE-CC1D-4C0D-9C98-9E2B173C62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1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Widescreen</PresentationFormat>
  <Paragraphs>2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4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Rathi Nanda</dc:creator>
  <cp:lastModifiedBy>Rathi Nanda</cp:lastModifiedBy>
  <cp:revision>1</cp:revision>
  <dcterms:created xsi:type="dcterms:W3CDTF">2022-01-19T02:02:20Z</dcterms:created>
  <dcterms:modified xsi:type="dcterms:W3CDTF">2022-01-19T02:02:29Z</dcterms:modified>
</cp:coreProperties>
</file>